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086" r:id="rId2"/>
    <p:sldId id="2097" r:id="rId3"/>
    <p:sldId id="2099" r:id="rId4"/>
    <p:sldId id="2100" r:id="rId5"/>
    <p:sldId id="210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193. Lai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Thubu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Holy Bible, Book Divine 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Tim. 3:16, 17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John Burton, 1773-1822</a:t>
            </a:r>
          </a:p>
          <a:p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Doh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16321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Lai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Koi pan ka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ding</a:t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Bang ka hi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99185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824103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 ka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tai ding</a:t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 Pa’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thu-hilh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phat ding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17067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sim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hehneem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leeng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up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in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sih-na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268341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826389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Lang pan’ mi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mawhte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03652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77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193. Lai Siangtho Pasian Thubu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6</cp:revision>
  <dcterms:created xsi:type="dcterms:W3CDTF">2018-12-14T14:08:08Z</dcterms:created>
  <dcterms:modified xsi:type="dcterms:W3CDTF">2018-12-15T10:25:38Z</dcterms:modified>
</cp:coreProperties>
</file>